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FBB7F-7965-4077-BDE7-0C639763A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68691A-3DAD-4066-B074-5A70F0830A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88B72-0749-49E9-AA08-819D5B27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BC708-2E29-4C37-8C28-342854C6E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3BBF3-B173-4F5A-8749-6947DC7B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309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3E2B-05DB-4210-8AEC-2BF379FC8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7056EF-7377-4335-905D-021AF83BF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7FD92-3214-4081-8AB9-1EF00CE7A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8D615-B216-4692-A89C-836E4C819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E8DAF-5E6F-4021-88A3-87BE49079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8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F1ED1B-8366-4216-A328-C62DEA4E0A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D0743-BA6C-4993-A908-352F487B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98090-A33B-4AE6-96EA-AECBBA961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08B88-F858-4CF0-93DD-80BE2305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294D8-407C-4815-B567-F1659068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5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E26FF-0BF9-4299-9353-4CD7AA0F9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98E71-1610-4E9F-BD06-58029C11E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3E8FE-8FE7-4940-8D41-59F20B651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936D7-3BFB-4F13-91AA-C11B7CD1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D245E-C9C4-48AC-A98A-58978C664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32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7D589-5EC4-4550-B4F2-014DCBE9A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C324A-2B95-40B4-B20D-DF32ABE3C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70BC9-2F7D-4269-93F7-086697C59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5DD46-8BC5-4B73-B27C-2CB61166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777DB-0F5E-490A-B3E4-6A1AA4777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09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EA7B5-CF49-49DD-84EB-407D747C8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1A13D-C1A1-4D1F-B0C8-C643714793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BB3E17-EC00-4715-9FC3-0670676E7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DA81C-C542-4E1A-A6A2-A611BBDFB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42BF21-25B8-4EF0-8009-D5ACD2FC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55DE3-11DC-47D0-AB3B-91BCDD5B4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86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C38EE-C72E-4F83-B54D-57EB97CAF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6961E-960B-410C-B551-E7CF177BE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665CD-1B6C-4D26-B8DB-C6BFE653E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9CEFBE-20C4-48A3-88F3-06091E536A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F4BE2-F09B-4881-812D-49FBBC2C1C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325543-179D-4DFB-A252-0E169379F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BE7F93-D743-447A-995D-F0A71E22F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CDCEEC-E4B5-47C7-A23B-1E2613C8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50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431D6-ECBA-41D4-B548-2F18939CF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54A4F6-5B3B-4BB3-AB67-0D5884BC3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ECB1B-6B12-48E8-8663-D5E5E30FD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FA1B9-04DF-4982-A277-CD23B9B40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85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F9B503-AE70-4B98-873E-D88631EB2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C5DC29-63B9-41BE-A546-5420612D8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EDEC1-84D3-40CA-BAC5-DDDABEAD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375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61DB-D56B-43A8-B275-3D2C38C4C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0DD44-7984-40F5-995C-5E9B77A99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E7D392-CD29-4EF8-A056-42CC80624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5899B-92A5-4A3C-A912-D323BCF8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3C1CF-738A-43EA-A4B3-47D35E37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8B8F98-7278-4961-A650-DF2BEC6F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56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30510-7CF3-4008-8CC5-CA433EA8D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CC6DF-D2E8-4C3A-AE32-E3D7DE628A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574E46-A7AF-4834-BEE3-73406F0D9F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9682BA-944C-4EEC-86B5-738D7CAAD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A923F-BBB8-4FFB-83FF-0E9BB5E78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2CD3C-B62A-4FD3-8305-44D42D63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97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D8B2DB-351A-42D8-9968-685EC69B9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B6310-1EEC-42CA-A0F2-A03FA80B2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5C5A9-FEB7-479F-BEDA-61881C7B7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765BD-C705-4619-898C-A9F0C77BFD4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8250C-DF09-48E3-B374-356E4C153B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004A8-6122-4468-BB57-F21B0F1226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9781D-8628-4DC1-988D-65AC2F0245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263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id="{A4EF2596-5D57-4944-8ED2-1BEDABD0EE3B}"/>
              </a:ext>
            </a:extLst>
          </p:cNvPr>
          <p:cNvGrpSpPr/>
          <p:nvPr/>
        </p:nvGrpSpPr>
        <p:grpSpPr>
          <a:xfrm>
            <a:off x="615950" y="577849"/>
            <a:ext cx="9050955" cy="5339145"/>
            <a:chOff x="410553" y="417659"/>
            <a:chExt cx="8862652" cy="539138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69AAD7-0CA8-4E87-BD15-999EFF3870BF}"/>
                </a:ext>
              </a:extLst>
            </p:cNvPr>
            <p:cNvSpPr txBox="1"/>
            <p:nvPr/>
          </p:nvSpPr>
          <p:spPr>
            <a:xfrm>
              <a:off x="410553" y="2386831"/>
              <a:ext cx="24235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Automated Warehouse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Systems Performance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F3AB1C-497F-4B9F-844D-AA5296ACE6B7}"/>
                </a:ext>
              </a:extLst>
            </p:cNvPr>
            <p:cNvSpPr txBox="1"/>
            <p:nvPr/>
          </p:nvSpPr>
          <p:spPr>
            <a:xfrm>
              <a:off x="4815624" y="1001837"/>
              <a:ext cx="2160819" cy="17543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Receptivity 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Area </a:t>
              </a:r>
              <a:r>
                <a:rPr lang="en-US" altLang="zh-CN" sz="18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Occupation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Travel Distance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Throughput</a:t>
              </a:r>
            </a:p>
            <a:p>
              <a:r>
                <a:rPr lang="zh-CN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Shelf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zh-CN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ccupation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Resource Utilization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DBC603-6C22-47C2-8CC1-D54ED4A3A23C}"/>
                </a:ext>
              </a:extLst>
            </p:cNvPr>
            <p:cNvSpPr txBox="1"/>
            <p:nvPr/>
          </p:nvSpPr>
          <p:spPr>
            <a:xfrm>
              <a:off x="4990843" y="3777720"/>
              <a:ext cx="1611507" cy="20313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Picking Time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Storage Time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Retrieval Time</a:t>
              </a:r>
            </a:p>
            <a:p>
              <a:r>
                <a:rPr lang="en-US" altLang="zh-CN" sz="1800" b="0" i="0" u="none" strike="noStrike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Inventory </a:t>
              </a:r>
              <a:r>
                <a:rPr lang="en-US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等线" panose="02010600030101010101" pitchFamily="2" charset="-122"/>
                </a:rPr>
                <a:t>T</a:t>
              </a:r>
              <a:r>
                <a:rPr lang="en-US" altLang="zh-CN" sz="1800" b="0" i="0" u="none" strike="noStrike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ime</a:t>
              </a:r>
              <a:r>
                <a:rPr lang="en-US" altLang="zh-CN" dirty="0"/>
                <a:t> 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Cycle Time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Travel Time</a:t>
              </a: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D6846B0-7AB0-4AB8-9EB6-200D444EEF2D}"/>
                </a:ext>
              </a:extLst>
            </p:cNvPr>
            <p:cNvSpPr txBox="1"/>
            <p:nvPr/>
          </p:nvSpPr>
          <p:spPr>
            <a:xfrm>
              <a:off x="858655" y="426575"/>
              <a:ext cx="11971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Goal level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7D2BCE6-9991-430E-A3C9-3636D8C421E7}"/>
                </a:ext>
              </a:extLst>
            </p:cNvPr>
            <p:cNvSpPr txBox="1"/>
            <p:nvPr/>
          </p:nvSpPr>
          <p:spPr>
            <a:xfrm>
              <a:off x="4085237" y="435492"/>
              <a:ext cx="1802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Criteria level  A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63CE40A2-BD8C-428F-983E-42A56D91FF8C}"/>
                </a:ext>
              </a:extLst>
            </p:cNvPr>
            <p:cNvSpPr txBox="1"/>
            <p:nvPr/>
          </p:nvSpPr>
          <p:spPr>
            <a:xfrm>
              <a:off x="7517847" y="417659"/>
              <a:ext cx="13473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Plan level B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E6F45A-EC28-478B-B73E-64AAF764DD03}"/>
                </a:ext>
              </a:extLst>
            </p:cNvPr>
            <p:cNvSpPr txBox="1"/>
            <p:nvPr/>
          </p:nvSpPr>
          <p:spPr>
            <a:xfrm>
              <a:off x="4299719" y="1001837"/>
              <a:ext cx="46158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A1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A2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A3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A4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A5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A6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7A452DA-B5EA-4A08-B1DB-9A91E79EE508}"/>
                </a:ext>
              </a:extLst>
            </p:cNvPr>
            <p:cNvSpPr txBox="1"/>
            <p:nvPr/>
          </p:nvSpPr>
          <p:spPr>
            <a:xfrm>
              <a:off x="4299719" y="3777720"/>
              <a:ext cx="57804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A7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A8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A9 A10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A11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A12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995A287F-47F3-A888-0C18-34535F339933}"/>
                </a:ext>
              </a:extLst>
            </p:cNvPr>
            <p:cNvSpPr txBox="1"/>
            <p:nvPr/>
          </p:nvSpPr>
          <p:spPr>
            <a:xfrm>
              <a:off x="2724151" y="1559267"/>
              <a:ext cx="145173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Generic Performances</a:t>
              </a:r>
              <a:endParaRPr lang="zh-CN" altLang="en-US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C457C93D-56DC-1332-7479-8DB78CF18B3B}"/>
                </a:ext>
              </a:extLst>
            </p:cNvPr>
            <p:cNvSpPr txBox="1"/>
            <p:nvPr/>
          </p:nvSpPr>
          <p:spPr>
            <a:xfrm>
              <a:off x="2724151" y="4006072"/>
              <a:ext cx="146249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Related Performances</a:t>
              </a:r>
              <a:endParaRPr lang="zh-CN" altLang="en-US" dirty="0"/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0BA71806-F84B-0C58-1024-C1A79EDB9B02}"/>
                </a:ext>
              </a:extLst>
            </p:cNvPr>
            <p:cNvCxnSpPr>
              <a:cxnSpLocks/>
            </p:cNvCxnSpPr>
            <p:nvPr/>
          </p:nvCxnSpPr>
          <p:spPr>
            <a:xfrm>
              <a:off x="2635250" y="426575"/>
              <a:ext cx="0" cy="49264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6810ECEF-6A63-DBC4-B91C-3228367E1BD2}"/>
                </a:ext>
              </a:extLst>
            </p:cNvPr>
            <p:cNvCxnSpPr>
              <a:cxnSpLocks/>
            </p:cNvCxnSpPr>
            <p:nvPr/>
          </p:nvCxnSpPr>
          <p:spPr>
            <a:xfrm>
              <a:off x="469900" y="795907"/>
              <a:ext cx="880330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267BF1C2-7877-60C5-4719-20F3D0A89E2B}"/>
                </a:ext>
              </a:extLst>
            </p:cNvPr>
            <p:cNvCxnSpPr>
              <a:cxnSpLocks/>
            </p:cNvCxnSpPr>
            <p:nvPr/>
          </p:nvCxnSpPr>
          <p:spPr>
            <a:xfrm>
              <a:off x="6976443" y="483725"/>
              <a:ext cx="0" cy="49264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B1EF095C-DE45-B476-47AC-8523099976BB}"/>
                </a:ext>
              </a:extLst>
            </p:cNvPr>
            <p:cNvSpPr txBox="1"/>
            <p:nvPr/>
          </p:nvSpPr>
          <p:spPr>
            <a:xfrm>
              <a:off x="7194378" y="1559267"/>
              <a:ext cx="99712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Stacker Crane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Systems</a:t>
              </a:r>
              <a:endParaRPr lang="zh-CN" altLang="en-US" dirty="0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4A3130D8-175C-A6C8-6625-5411C0F9BC19}"/>
                </a:ext>
              </a:extLst>
            </p:cNvPr>
            <p:cNvSpPr txBox="1"/>
            <p:nvPr/>
          </p:nvSpPr>
          <p:spPr>
            <a:xfrm>
              <a:off x="8503261" y="1559267"/>
              <a:ext cx="461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S1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8450C31A-559B-35C3-7BC7-B3523412BB85}"/>
                </a:ext>
              </a:extLst>
            </p:cNvPr>
            <p:cNvSpPr txBox="1"/>
            <p:nvPr/>
          </p:nvSpPr>
          <p:spPr>
            <a:xfrm>
              <a:off x="8503261" y="2077824"/>
              <a:ext cx="461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S2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2644AEDB-3542-124B-A3D2-610EDA9DDD57}"/>
                </a:ext>
              </a:extLst>
            </p:cNvPr>
            <p:cNvSpPr txBox="1"/>
            <p:nvPr/>
          </p:nvSpPr>
          <p:spPr>
            <a:xfrm>
              <a:off x="8503261" y="4006072"/>
              <a:ext cx="461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S3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A99BCC3A-50ED-93A0-ACDE-1A55E63DBC5A}"/>
                </a:ext>
              </a:extLst>
            </p:cNvPr>
            <p:cNvSpPr txBox="1"/>
            <p:nvPr/>
          </p:nvSpPr>
          <p:spPr>
            <a:xfrm>
              <a:off x="7194378" y="3729072"/>
              <a:ext cx="997122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Shuttle Based AVS/RS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Systems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24287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D44ED2C6-76F1-17A6-2518-4AE97F29B7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129165"/>
              </p:ext>
            </p:extLst>
          </p:nvPr>
        </p:nvGraphicFramePr>
        <p:xfrm>
          <a:off x="469900" y="968374"/>
          <a:ext cx="4984756" cy="3795168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356054">
                  <a:extLst>
                    <a:ext uri="{9D8B030D-6E8A-4147-A177-3AD203B41FA5}">
                      <a16:colId xmlns:a16="http://schemas.microsoft.com/office/drawing/2014/main" val="4000576905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304550303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702828634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994208656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1001655340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1200028687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3790472975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1660145232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1638214249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2600968006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2721620915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2982665222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2720092531"/>
                    </a:ext>
                  </a:extLst>
                </a:gridCol>
                <a:gridCol w="356054">
                  <a:extLst>
                    <a:ext uri="{9D8B030D-6E8A-4147-A177-3AD203B41FA5}">
                      <a16:colId xmlns:a16="http://schemas.microsoft.com/office/drawing/2014/main" val="2933665319"/>
                    </a:ext>
                  </a:extLst>
                </a:gridCol>
              </a:tblGrid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1863814486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0.6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7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044153916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170111301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518153359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8.8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257302703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3.2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4144150300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5.6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696540352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38297991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168368735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3.7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122331690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3.4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756221089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8.4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658449878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6.6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608740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r12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Wi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49733560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0.4591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0.5455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0.6727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0.5636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0.4818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0.6364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0.6500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0.6636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0.4364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0.0916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190590980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0.5864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0.4591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0.7136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0.6045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0.5227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0.6773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0.6909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0.7045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0.4773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0.5591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0.0990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857248411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0.3727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0.6273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0.4364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0.5909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0.6045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0.3909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0.4727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0.0833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1552597907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0.7545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0.6455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0.5636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0.7318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0.7455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0.1065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998903447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0.3909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0.3091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0.4636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0.4773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0.4909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0.2636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0.3455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0.0602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922383261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0.4182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0.5727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0.5864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0.3727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0.4545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0.0800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489232885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0.6545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0.6682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0.6818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0.4545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0.5364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0.0949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196446446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0.5136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0.5273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0.3818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0.0668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814014408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0.5136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0.2864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0.3682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0.0643 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3826691726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0.2727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0.3545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0.0618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2574313683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0.5000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0.5818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0.1032 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1087691502"/>
                  </a:ext>
                </a:extLst>
              </a:tr>
              <a:tr h="135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r12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0.5000 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0.0883 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8808" marR="8808" marT="8808" marB="0" anchor="ctr"/>
                </a:tc>
                <a:extLst>
                  <a:ext uri="{0D108BD9-81ED-4DB2-BD59-A6C34878D82A}">
                    <a16:rowId xmlns:a16="http://schemas.microsoft.com/office/drawing/2014/main" val="856195595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CEF3FED-4BFD-1FC6-B897-F3850239B7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116980"/>
              </p:ext>
            </p:extLst>
          </p:nvPr>
        </p:nvGraphicFramePr>
        <p:xfrm>
          <a:off x="5588000" y="968374"/>
          <a:ext cx="2743200" cy="2362197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6396036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64272877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6115267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610532754"/>
                    </a:ext>
                  </a:extLst>
                </a:gridCol>
              </a:tblGrid>
              <a:tr h="190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658535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0.3083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0.3833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621824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0.2583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242323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0.3833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0.1833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933452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0.2583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3372619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0.2333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0.4583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644081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0.2583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251392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0.4583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0.3083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0.2333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178522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0.3833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0.1833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0.4333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03285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0.1333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0.4583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987617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0.4083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0.1333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0.4583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379077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0.3333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0.2583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0.4083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154893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0.4833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0.2333 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0.2833 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1779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97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CA86267-8A26-98BD-24C4-277DBBF5E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771" y="1274994"/>
            <a:ext cx="5588261" cy="340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37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3326</TotalTime>
  <Words>480</Words>
  <Application>Microsoft Office PowerPoint</Application>
  <PresentationFormat>宽屏</PresentationFormat>
  <Paragraphs>453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Times New Roman</vt:lpstr>
      <vt:lpstr>Office Theme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YIBO</dc:creator>
  <cp:lastModifiedBy>LI YIBO</cp:lastModifiedBy>
  <cp:revision>16</cp:revision>
  <dcterms:created xsi:type="dcterms:W3CDTF">2021-05-17T19:37:16Z</dcterms:created>
  <dcterms:modified xsi:type="dcterms:W3CDTF">2022-07-05T16:53:23Z</dcterms:modified>
</cp:coreProperties>
</file>